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5" r:id="rId7"/>
    <p:sldId id="267" r:id="rId8"/>
    <p:sldId id="269" r:id="rId9"/>
    <p:sldId id="271" r:id="rId10"/>
    <p:sldId id="273" r:id="rId11"/>
    <p:sldId id="275" r:id="rId12"/>
    <p:sldId id="258" r:id="rId13"/>
    <p:sldId id="260" r:id="rId14"/>
    <p:sldId id="262" r:id="rId15"/>
    <p:sldId id="264" r:id="rId16"/>
    <p:sldId id="266" r:id="rId17"/>
    <p:sldId id="268" r:id="rId18"/>
    <p:sldId id="270" r:id="rId19"/>
    <p:sldId id="272" r:id="rId20"/>
    <p:sldId id="274" r:id="rId21"/>
    <p:sldId id="276" r:id="rId22"/>
  </p:sldIdLst>
  <p:sldSz cx="7772400" cy="100584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7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44526D-69B6-CE38-791A-F825A8FFE1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38A5AE2-B83A-6C05-E9CF-619B82892F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42A47D-E294-3679-CEBB-A6A84CE86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B429-BE8E-4210-9BC4-38097DB76458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51E5D9-710A-C412-E7D8-4DD582077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98A768-8EE7-2E86-6B10-3ECFFE88F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A818-A5DB-4F3B-8585-EF17186F5F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444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1B4067-9C2D-9AD2-5736-D545F7759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B575136-7416-8670-D2C0-E87F7C65C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3561CF-8239-D098-3D03-C16B4827D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B429-BE8E-4210-9BC4-38097DB76458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7B9A70-9522-EB85-D18A-DF6A13543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791BFF-B8CF-EEEB-16A3-2C185EEE3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A818-A5DB-4F3B-8585-EF17186F5F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14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8566679-21BD-548D-601B-60745FA69B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0033AA-7CD0-B131-5A3B-DEE3584B0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804A53-FAF7-D107-EAFD-93BA63F8F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B429-BE8E-4210-9BC4-38097DB76458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1035FA-EB58-C996-9F1B-8DD5BC01E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3E2448-EF48-69B3-E285-F53730535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A818-A5DB-4F3B-8585-EF17186F5F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15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C7BC20-ED63-D040-A852-8E741DAF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CCBE1B-7BFE-CCC4-7BAF-871B7AD63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55316E-4852-4D0C-4AD1-3C2D18E1B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B429-BE8E-4210-9BC4-38097DB76458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5DC16D-E706-25AB-E799-91C3B8D0A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8C9CBA-79C9-17F9-39E3-4A6C8A491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A818-A5DB-4F3B-8585-EF17186F5F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982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DC3919-3740-1F8A-8F3A-176876AFC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A401C0-5924-C37A-EB0D-9D3A00D38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5B9577-04B6-6DE2-3792-CF31780C9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B429-BE8E-4210-9BC4-38097DB76458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B6F843-7322-B350-F971-57F358F27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A644F9-3180-33D5-7FDD-79C32CAFE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A818-A5DB-4F3B-8585-EF17186F5F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72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7B0710-6DF0-3DF2-9EF7-685B1F4AE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0B4C20-B46D-BDE6-1E3C-FB31437B55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F087C6A-5B55-0893-0C90-10DFAABDD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CEEB6F-33BF-E752-FEBE-CC6D24D48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B429-BE8E-4210-9BC4-38097DB76458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D21423-D1CE-5577-5B64-30F42C66B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F677F9-815A-1284-0DB6-D71734306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A818-A5DB-4F3B-8585-EF17186F5F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96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005B2B-037F-E5EC-6490-111D5B320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6" y="535519"/>
            <a:ext cx="6703695" cy="194415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BDEC69A-FC59-F787-CD6A-F3B2AC71D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2E2906-C7D7-D447-AC18-6A785076F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26B055B-999C-7ED4-E160-7A7AF41D2E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D22F046-D05F-CB90-5BA9-FE7B80B2F2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F128958-17C0-2BFB-7D03-41948FAC3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B429-BE8E-4210-9BC4-38097DB76458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3399193-11C6-DAD9-6953-BC6FF8AC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9E087CA-8DB0-E454-C83F-5DF924951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A818-A5DB-4F3B-8585-EF17186F5F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1738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25100-FE1B-685F-E675-CB53E7ECB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251C104-6459-5883-E157-AB198981C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B429-BE8E-4210-9BC4-38097DB76458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1E11A55-BD73-62A8-D0A4-ECEA622FB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D493E48-42C3-28BF-7D91-540710AD4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A818-A5DB-4F3B-8585-EF17186F5F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567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FB3F4D7-84F3-6592-8272-1834F8372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B429-BE8E-4210-9BC4-38097DB76458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24F6F75-9F55-FD30-BBE1-F49FA82CB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0F99E3-F355-748B-3B43-92C9E25BE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A818-A5DB-4F3B-8585-EF17186F5F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18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213466-BF0D-0EF9-D96E-84F590F36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6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5026FE-51FC-2A2B-F655-21A0F121A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DD16781-4A7B-CC40-ABA0-D44858763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6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253B33-3088-F955-9AC7-A15B3BB3E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B429-BE8E-4210-9BC4-38097DB76458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436F6C-C9B0-E8DD-A611-BC3B20BD8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23F367-73C0-306C-FA0A-A61331AA2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A818-A5DB-4F3B-8585-EF17186F5F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88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825742-A9C5-0798-CC0C-7ABAA48E2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6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5B0F01B-9EC0-A82B-E4F1-408133FA82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0FF154-78EC-421D-55C1-71D54D3E3C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6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7C0346-A49B-EF82-C24D-5A95C221D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B429-BE8E-4210-9BC4-38097DB76458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16C07B-FC10-BCB7-DD6A-642244C0D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8344A9-16C4-B3C8-ECF1-1D8C77329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A818-A5DB-4F3B-8585-EF17186F5F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09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B7987BE-2C64-EEBB-8637-257E3DC6D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4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642412-1F93-D5AA-5CC3-9898D3157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571E52-14D2-38A1-E6F3-60595908C0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DB429-BE8E-4210-9BC4-38097DB76458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D1F59D-B4A7-C7C4-5D3F-9B12E90DF2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9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AD4C3B-4EAF-C113-4FD4-E8AE042C6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1A818-A5DB-4F3B-8585-EF17186F5F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89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31A9578-283C-2AE1-E5B3-81064B54C2D2}"/>
              </a:ext>
            </a:extLst>
          </p:cNvPr>
          <p:cNvSpPr txBox="1"/>
          <p:nvPr/>
        </p:nvSpPr>
        <p:spPr>
          <a:xfrm>
            <a:off x="635000" y="3508829"/>
            <a:ext cx="6502400" cy="2215991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</a:rPr>
              <a:t>HOW TO PLAY</a:t>
            </a:r>
          </a:p>
          <a:p>
            <a:endParaRPr lang="en-US" sz="1400" dirty="0">
              <a:latin typeface="Calibri" panose="020F0502020204030204" pitchFamily="34" charset="0"/>
            </a:endParaRPr>
          </a:p>
          <a:p>
            <a:r>
              <a:rPr lang="en-US" sz="1400" dirty="0">
                <a:latin typeface="Calibri" panose="020F0502020204030204" pitchFamily="34" charset="0"/>
              </a:rPr>
              <a:t>The goal is to fill (color) some cells to satisfy the clues. </a:t>
            </a:r>
          </a:p>
          <a:p>
            <a:endParaRPr lang="en-US" sz="1400" dirty="0">
              <a:latin typeface="Calibri" panose="020F0502020204030204" pitchFamily="34" charset="0"/>
            </a:endParaRPr>
          </a:p>
          <a:p>
            <a:r>
              <a:rPr lang="en-US" sz="1400" dirty="0">
                <a:latin typeface="Calibri" panose="020F0502020204030204" pitchFamily="34" charset="0"/>
              </a:rPr>
              <a:t>The numbers across the bottom and down the right are the clues, and equal the row and column totals for the colored cells. </a:t>
            </a:r>
          </a:p>
          <a:p>
            <a:endParaRPr lang="en-US" sz="1400" dirty="0">
              <a:latin typeface="Calibri" panose="020F0502020204030204" pitchFamily="34" charset="0"/>
            </a:endParaRPr>
          </a:p>
          <a:p>
            <a:r>
              <a:rPr lang="en-US" sz="1400" dirty="0">
                <a:latin typeface="Calibri" panose="020F0502020204030204" pitchFamily="34" charset="0"/>
              </a:rPr>
              <a:t>The numbers across the top and down the left are the values for each of the cells in the rows and columns (the first cell in a row or column is worth 1, the second 2, the third 3, etc.).</a:t>
            </a:r>
            <a:endParaRPr lang="fr-FR" sz="1400" dirty="0">
              <a:latin typeface="Calibri" panose="020F050202020403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08AF5FA-AC90-5288-D0C0-EBDA5F0ECF50}"/>
              </a:ext>
            </a:extLst>
          </p:cNvPr>
          <p:cNvSpPr txBox="1"/>
          <p:nvPr/>
        </p:nvSpPr>
        <p:spPr>
          <a:xfrm>
            <a:off x="3726543" y="2493166"/>
            <a:ext cx="34108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err="1"/>
              <a:t>Kakurasu</a:t>
            </a:r>
            <a:endParaRPr lang="fr-FR" sz="6000" b="1" dirty="0"/>
          </a:p>
        </p:txBody>
      </p:sp>
    </p:spTree>
    <p:extLst>
      <p:ext uri="{BB962C8B-B14F-4D97-AF65-F5344CB8AC3E}">
        <p14:creationId xmlns:p14="http://schemas.microsoft.com/office/powerpoint/2010/main" val="155153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- 169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71322"/>
              </p:ext>
            </p:extLst>
          </p:nvPr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876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- 170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306365"/>
              </p:ext>
            </p:extLst>
          </p:nvPr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79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- 161 (Solution)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/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568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- 162 (Solution)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/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765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- 163 (Solution)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/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003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- 164 (Solution)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/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226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- 165 (Solution)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/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415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- 166 (Solution)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/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688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- 167 (Solution)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/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273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- 168 (Solution)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/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87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- 161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565657"/>
              </p:ext>
            </p:extLst>
          </p:nvPr>
        </p:nvGraphicFramePr>
        <p:xfrm>
          <a:off x="635000" y="977900"/>
          <a:ext cx="6502400" cy="591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202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- 169 (Solution)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/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946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- 170 (Solution)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/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006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- 162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17069"/>
              </p:ext>
            </p:extLst>
          </p:nvPr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766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- 163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811783"/>
              </p:ext>
            </p:extLst>
          </p:nvPr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231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- 164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948317"/>
              </p:ext>
            </p:extLst>
          </p:nvPr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520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- 165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955127"/>
              </p:ext>
            </p:extLst>
          </p:nvPr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705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- 166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496579"/>
              </p:ext>
            </p:extLst>
          </p:nvPr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73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- 167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166655"/>
              </p:ext>
            </p:extLst>
          </p:nvPr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515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DF56B0D0-5268-0A9F-11ED-0378DBA91589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GRID - 168</a:t>
            </a:r>
          </a:p>
        </p:txBody>
      </p:sp>
      <p:graphicFrame>
        <p:nvGraphicFramePr>
          <p:cNvPr id="3" name="Kakurasu1">
            <a:extLst>
              <a:ext uri="{FF2B5EF4-FFF2-40B4-BE49-F238E27FC236}">
                <a16:creationId xmlns:a16="http://schemas.microsoft.com/office/drawing/2014/main" id="{0547511E-4290-7863-01D3-446BA5045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792870"/>
              </p:ext>
            </p:extLst>
          </p:nvPr>
        </p:nvGraphicFramePr>
        <p:xfrm>
          <a:off x="635000" y="977900"/>
          <a:ext cx="6502397" cy="650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127">
                  <a:extLst>
                    <a:ext uri="{9D8B030D-6E8A-4147-A177-3AD203B41FA5}">
                      <a16:colId xmlns:a16="http://schemas.microsoft.com/office/drawing/2014/main" val="17571123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72183837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8382322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184985714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400799743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877529220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2057148397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99035479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677574285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337910293"/>
                    </a:ext>
                  </a:extLst>
                </a:gridCol>
                <a:gridCol w="591127">
                  <a:extLst>
                    <a:ext uri="{9D8B030D-6E8A-4147-A177-3AD203B41FA5}">
                      <a16:colId xmlns:a16="http://schemas.microsoft.com/office/drawing/2014/main" val="3159883030"/>
                    </a:ext>
                  </a:extLst>
                </a:gridCol>
              </a:tblGrid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230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63620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767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16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8783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61408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6133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2239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3051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9251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3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3553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899</Words>
  <Application>Microsoft Office PowerPoint</Application>
  <PresentationFormat>Personnalisé</PresentationFormat>
  <Paragraphs>748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youce</dc:creator>
  <cp:lastModifiedBy>youce</cp:lastModifiedBy>
  <cp:revision>1</cp:revision>
  <dcterms:created xsi:type="dcterms:W3CDTF">2023-08-24T10:44:16Z</dcterms:created>
  <dcterms:modified xsi:type="dcterms:W3CDTF">2023-08-24T10:48:59Z</dcterms:modified>
</cp:coreProperties>
</file>