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3" r:id="rId6"/>
    <p:sldId id="265" r:id="rId7"/>
    <p:sldId id="267" r:id="rId8"/>
    <p:sldId id="269" r:id="rId9"/>
    <p:sldId id="271" r:id="rId10"/>
    <p:sldId id="273" r:id="rId11"/>
    <p:sldId id="275" r:id="rId12"/>
    <p:sldId id="258" r:id="rId13"/>
    <p:sldId id="260" r:id="rId14"/>
    <p:sldId id="262" r:id="rId15"/>
    <p:sldId id="264" r:id="rId16"/>
    <p:sldId id="266" r:id="rId17"/>
    <p:sldId id="268" r:id="rId18"/>
    <p:sldId id="270" r:id="rId19"/>
    <p:sldId id="272" r:id="rId20"/>
    <p:sldId id="274" r:id="rId21"/>
    <p:sldId id="276" r:id="rId22"/>
  </p:sldIdLst>
  <p:sldSz cx="7772400" cy="100584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46" d="100"/>
          <a:sy n="46" d="100"/>
        </p:scale>
        <p:origin x="221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AD46B7E-BF04-324C-93D8-45636FDF79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550" y="1646133"/>
            <a:ext cx="5829300" cy="3501813"/>
          </a:xfrm>
        </p:spPr>
        <p:txBody>
          <a:bodyPr anchor="b"/>
          <a:lstStyle>
            <a:lvl1pPr algn="ctr">
              <a:defRPr sz="3825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74926C7-30B2-5D6C-B9D0-E96DDE01CB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530"/>
            </a:lvl1pPr>
            <a:lvl2pPr marL="291465" indent="0" algn="ctr">
              <a:buNone/>
              <a:defRPr sz="1275"/>
            </a:lvl2pPr>
            <a:lvl3pPr marL="582930" indent="0" algn="ctr">
              <a:buNone/>
              <a:defRPr sz="1148"/>
            </a:lvl3pPr>
            <a:lvl4pPr marL="874395" indent="0" algn="ctr">
              <a:buNone/>
              <a:defRPr sz="1020"/>
            </a:lvl4pPr>
            <a:lvl5pPr marL="1165860" indent="0" algn="ctr">
              <a:buNone/>
              <a:defRPr sz="1020"/>
            </a:lvl5pPr>
            <a:lvl6pPr marL="1457325" indent="0" algn="ctr">
              <a:buNone/>
              <a:defRPr sz="1020"/>
            </a:lvl6pPr>
            <a:lvl7pPr marL="1748790" indent="0" algn="ctr">
              <a:buNone/>
              <a:defRPr sz="1020"/>
            </a:lvl7pPr>
            <a:lvl8pPr marL="2040255" indent="0" algn="ctr">
              <a:buNone/>
              <a:defRPr sz="1020"/>
            </a:lvl8pPr>
            <a:lvl9pPr marL="2331720" indent="0" algn="ctr">
              <a:buNone/>
              <a:defRPr sz="102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A828DDB-5ED7-AF63-8007-D9178128D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1286-8443-470C-98D3-270962255934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AED3B35-F654-2C97-4937-51341CD9E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D789B1B-876C-9C23-D646-77E2FCF90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9F8A-CE60-4393-96A2-1F2536D494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75543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14D4D2C-3FCF-92C0-98C1-234EE0C96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97D1669-4320-C24E-5D17-09C303A0E1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29F6D95-4224-2949-18A8-44A094318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1286-8443-470C-98D3-270962255934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3257A78-E6AF-C8CA-F276-E1C345BB9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021FDCF-729C-1695-E14A-551E836BE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9F8A-CE60-4393-96A2-1F2536D494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5364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ACAC348-55CC-14D9-5A69-8B93E7BFA2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F3FBF55-6BCF-449D-03C1-E408D4BB43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C9E25AE-80A5-5638-15CB-D398463EB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1286-8443-470C-98D3-270962255934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44377E4-740C-871D-2798-4894001E5F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E75FB3-272C-0DD8-C947-B9D8163E5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9F8A-CE60-4393-96A2-1F2536D494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956025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2796CA-EF11-C34E-6F4E-770975921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BAB5DA7-97C4-F3A9-06FA-A506854ADD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C600BF-AE3F-75A5-ECAB-114B448ABD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1286-8443-470C-98D3-270962255934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BD5E11A-395E-A974-112E-7C5992BF7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D2E021B-252D-51E4-8468-0B48E202F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9F8A-CE60-4393-96A2-1F2536D494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5419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C8EFE26-15A6-44CD-F610-B451B47E1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3825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F068391-7FB8-04B9-26E1-4A9AA425DB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1pPr>
            <a:lvl2pPr marL="291465" indent="0">
              <a:buNone/>
              <a:defRPr sz="1275">
                <a:solidFill>
                  <a:schemeClr val="tx1">
                    <a:tint val="75000"/>
                  </a:schemeClr>
                </a:solidFill>
              </a:defRPr>
            </a:lvl2pPr>
            <a:lvl3pPr marL="582930" indent="0">
              <a:buNone/>
              <a:defRPr sz="1148">
                <a:solidFill>
                  <a:schemeClr val="tx1">
                    <a:tint val="75000"/>
                  </a:schemeClr>
                </a:solidFill>
              </a:defRPr>
            </a:lvl3pPr>
            <a:lvl4pPr marL="87439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4pPr>
            <a:lvl5pPr marL="116586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5pPr>
            <a:lvl6pPr marL="145732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6pPr>
            <a:lvl7pPr marL="174879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7pPr>
            <a:lvl8pPr marL="2040255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8pPr>
            <a:lvl9pPr marL="2331720" indent="0">
              <a:buNone/>
              <a:defRPr sz="10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E7CC59-D523-AE40-A62B-EF23C3D04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1286-8443-470C-98D3-270962255934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F8DE74-9ED0-AAEC-5419-C58C6A4FB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9A4C5DD-1E18-C076-B1AB-B61BF99DF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9F8A-CE60-4393-96A2-1F2536D494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01462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C376E0C-524E-63D9-EA93-DD3B88BE6A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476D319-89E5-CBDC-53FF-810A7C6290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F4F011B-AB62-84B5-4957-116B07EBE4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CB536BA-9BD3-4F9B-6B02-D2D93E712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1286-8443-470C-98D3-270962255934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1A5D051-DDD8-AD49-2C17-0C7EFC8E7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152ABC-4B63-98F3-6FA3-EBF473AC45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9F8A-CE60-4393-96A2-1F2536D494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578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A5DD3B-4988-8B5E-EA9D-AF09C33F11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6" y="535519"/>
            <a:ext cx="6703695" cy="1944159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B2F4300-FA21-FFB7-11B0-A0DA5F03DA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1C9C878-8EAB-A6D1-028A-FF184411B0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36E8E8B-899C-AFBA-3BC7-0CB7EA1B05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530" b="1"/>
            </a:lvl1pPr>
            <a:lvl2pPr marL="291465" indent="0">
              <a:buNone/>
              <a:defRPr sz="1275" b="1"/>
            </a:lvl2pPr>
            <a:lvl3pPr marL="582930" indent="0">
              <a:buNone/>
              <a:defRPr sz="1148" b="1"/>
            </a:lvl3pPr>
            <a:lvl4pPr marL="874395" indent="0">
              <a:buNone/>
              <a:defRPr sz="1020" b="1"/>
            </a:lvl4pPr>
            <a:lvl5pPr marL="1165860" indent="0">
              <a:buNone/>
              <a:defRPr sz="1020" b="1"/>
            </a:lvl5pPr>
            <a:lvl6pPr marL="1457325" indent="0">
              <a:buNone/>
              <a:defRPr sz="1020" b="1"/>
            </a:lvl6pPr>
            <a:lvl7pPr marL="1748790" indent="0">
              <a:buNone/>
              <a:defRPr sz="1020" b="1"/>
            </a:lvl7pPr>
            <a:lvl8pPr marL="2040255" indent="0">
              <a:buNone/>
              <a:defRPr sz="1020" b="1"/>
            </a:lvl8pPr>
            <a:lvl9pPr marL="2331720" indent="0">
              <a:buNone/>
              <a:defRPr sz="102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6E575D4-55BC-19A1-8159-E5AFB2E9BA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38AE8F0-D6F7-1F2B-9C55-37BCAA0E5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1286-8443-470C-98D3-270962255934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9778AFA8-85FF-73CA-8EAF-2F84EAC56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B94C7B4-AA2A-A0FD-7952-A2DCF702DF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9F8A-CE60-4393-96A2-1F2536D494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9777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63B3F0-3B7B-4652-D497-DFC0D01602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4E7CAF7-9B64-55EB-A887-F31D5928D6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1286-8443-470C-98D3-270962255934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A52E9CC-0F7F-3B8F-3D3A-28871924DE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AAD842F-FB22-AB54-BA17-58D8F6564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9F8A-CE60-4393-96A2-1F2536D494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8063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85F9CF4-8B96-BF21-6CD0-939DF737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1286-8443-470C-98D3-270962255934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4EA7B690-0B5D-AE62-ADA5-E61D64175B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78FB53A-0F49-4641-FCB8-CF8CEBDCE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9F8A-CE60-4393-96A2-1F2536D494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057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3EF2BE-4F8C-71C2-074B-6FC73088E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6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DE3F38-279E-6285-0987-1DBCFBCF9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040"/>
            </a:lvl1pPr>
            <a:lvl2pPr>
              <a:defRPr sz="1785"/>
            </a:lvl2pPr>
            <a:lvl3pPr>
              <a:defRPr sz="1530"/>
            </a:lvl3pPr>
            <a:lvl4pPr>
              <a:defRPr sz="1275"/>
            </a:lvl4pPr>
            <a:lvl5pPr>
              <a:defRPr sz="1275"/>
            </a:lvl5pPr>
            <a:lvl6pPr>
              <a:defRPr sz="1275"/>
            </a:lvl6pPr>
            <a:lvl7pPr>
              <a:defRPr sz="1275"/>
            </a:lvl7pPr>
            <a:lvl8pPr>
              <a:defRPr sz="1275"/>
            </a:lvl8pPr>
            <a:lvl9pPr>
              <a:defRPr sz="127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7193C90-3D2D-A4AC-E339-1551088513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6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A656450-71E9-DA3D-3E63-1557D5C705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1286-8443-470C-98D3-270962255934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1DE16E6-D8FF-1E4F-E258-877D76722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D9C9E19-42A8-8FA4-B290-203E34500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9F8A-CE60-4393-96A2-1F2536D494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24344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A5AE10-948F-4E5D-35CA-7B2DF44D3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5366" y="670560"/>
            <a:ext cx="2506801" cy="2346960"/>
          </a:xfrm>
        </p:spPr>
        <p:txBody>
          <a:bodyPr anchor="b"/>
          <a:lstStyle>
            <a:lvl1pPr>
              <a:defRPr sz="204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811364B-DE2A-2862-1F70-951D15DCA6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 marL="0" indent="0">
              <a:buNone/>
              <a:defRPr sz="2040"/>
            </a:lvl1pPr>
            <a:lvl2pPr marL="291465" indent="0">
              <a:buNone/>
              <a:defRPr sz="1785"/>
            </a:lvl2pPr>
            <a:lvl3pPr marL="582930" indent="0">
              <a:buNone/>
              <a:defRPr sz="1530"/>
            </a:lvl3pPr>
            <a:lvl4pPr marL="874395" indent="0">
              <a:buNone/>
              <a:defRPr sz="1275"/>
            </a:lvl4pPr>
            <a:lvl5pPr marL="1165860" indent="0">
              <a:buNone/>
              <a:defRPr sz="1275"/>
            </a:lvl5pPr>
            <a:lvl6pPr marL="1457325" indent="0">
              <a:buNone/>
              <a:defRPr sz="1275"/>
            </a:lvl6pPr>
            <a:lvl7pPr marL="1748790" indent="0">
              <a:buNone/>
              <a:defRPr sz="1275"/>
            </a:lvl7pPr>
            <a:lvl8pPr marL="2040255" indent="0">
              <a:buNone/>
              <a:defRPr sz="1275"/>
            </a:lvl8pPr>
            <a:lvl9pPr marL="2331720" indent="0">
              <a:buNone/>
              <a:defRPr sz="1275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0ED1C6D-59C6-274B-4492-5617F50996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35366" y="3017520"/>
            <a:ext cx="2506801" cy="5590329"/>
          </a:xfrm>
        </p:spPr>
        <p:txBody>
          <a:bodyPr/>
          <a:lstStyle>
            <a:lvl1pPr marL="0" indent="0">
              <a:buNone/>
              <a:defRPr sz="1020"/>
            </a:lvl1pPr>
            <a:lvl2pPr marL="291465" indent="0">
              <a:buNone/>
              <a:defRPr sz="893"/>
            </a:lvl2pPr>
            <a:lvl3pPr marL="582930" indent="0">
              <a:buNone/>
              <a:defRPr sz="765"/>
            </a:lvl3pPr>
            <a:lvl4pPr marL="874395" indent="0">
              <a:buNone/>
              <a:defRPr sz="638"/>
            </a:lvl4pPr>
            <a:lvl5pPr marL="1165860" indent="0">
              <a:buNone/>
              <a:defRPr sz="638"/>
            </a:lvl5pPr>
            <a:lvl6pPr marL="1457325" indent="0">
              <a:buNone/>
              <a:defRPr sz="638"/>
            </a:lvl6pPr>
            <a:lvl7pPr marL="1748790" indent="0">
              <a:buNone/>
              <a:defRPr sz="638"/>
            </a:lvl7pPr>
            <a:lvl8pPr marL="2040255" indent="0">
              <a:buNone/>
              <a:defRPr sz="638"/>
            </a:lvl8pPr>
            <a:lvl9pPr marL="2331720" indent="0">
              <a:buNone/>
              <a:defRPr sz="638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75CC3C-410B-AD3A-5D36-6578E5D05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C1286-8443-470C-98D3-270962255934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2140B43-C9F6-A437-A1C2-184DA0CB4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FE222EC-BD89-6E36-945F-CA4887E1F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629F8A-CE60-4393-96A2-1F2536D494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7707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8EE9EE8-56A1-46EE-4584-0610CE7664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4354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F4661C9-1BC7-56D5-AF95-5B32FB5676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4354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3D6D28-AB28-1116-D362-6DEB9310A2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C1286-8443-470C-98D3-270962255934}" type="datetimeFigureOut">
              <a:rPr lang="fr-FR" smtClean="0"/>
              <a:t>24/08/2023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20BCADE-EC1F-5CC4-B7E6-B997421011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574609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B174171-C9F6-B39B-BC04-364F5D6A41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629F8A-CE60-4393-96A2-1F2536D49485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68336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582930" rtl="0" eaLnBrk="1" latinLnBrk="0" hangingPunct="1">
        <a:lnSpc>
          <a:spcPct val="90000"/>
        </a:lnSpc>
        <a:spcBef>
          <a:spcPct val="0"/>
        </a:spcBef>
        <a:buNone/>
        <a:defRPr sz="280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5733" indent="-145733" algn="l" defTabSz="582930" rtl="0" eaLnBrk="1" latinLnBrk="0" hangingPunct="1">
        <a:lnSpc>
          <a:spcPct val="90000"/>
        </a:lnSpc>
        <a:spcBef>
          <a:spcPts val="638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1pPr>
      <a:lvl2pPr marL="43719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2866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275" kern="1200">
          <a:solidFill>
            <a:schemeClr val="tx1"/>
          </a:solidFill>
          <a:latin typeface="+mn-lt"/>
          <a:ea typeface="+mn-ea"/>
          <a:cs typeface="+mn-cs"/>
        </a:defRPr>
      </a:lvl3pPr>
      <a:lvl4pPr marL="102012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31159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60305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89452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185988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477453" indent="-145733" algn="l" defTabSz="582930" rtl="0" eaLnBrk="1" latinLnBrk="0" hangingPunct="1">
        <a:lnSpc>
          <a:spcPct val="90000"/>
        </a:lnSpc>
        <a:spcBef>
          <a:spcPts val="319"/>
        </a:spcBef>
        <a:buFont typeface="Arial" panose="020B0604020202020204" pitchFamily="34" charset="0"/>
        <a:buChar char="•"/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1pPr>
      <a:lvl2pPr marL="29146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2pPr>
      <a:lvl3pPr marL="58293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3pPr>
      <a:lvl4pPr marL="87439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4pPr>
      <a:lvl5pPr marL="116586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5pPr>
      <a:lvl6pPr marL="145732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6pPr>
      <a:lvl7pPr marL="174879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7pPr>
      <a:lvl8pPr marL="2040255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algn="l" defTabSz="582930" rtl="0" eaLnBrk="1" latinLnBrk="0" hangingPunct="1">
        <a:defRPr sz="114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20FA60FA-39E1-C490-2F81-A7D9AD2247F0}"/>
              </a:ext>
            </a:extLst>
          </p:cNvPr>
          <p:cNvSpPr txBox="1"/>
          <p:nvPr/>
        </p:nvSpPr>
        <p:spPr>
          <a:xfrm>
            <a:off x="635000" y="3828871"/>
            <a:ext cx="6502400" cy="2400657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r>
              <a:rPr lang="en-US" b="1" dirty="0">
                <a:latin typeface="Calibri" panose="020F0502020204030204" pitchFamily="34" charset="0"/>
              </a:rPr>
              <a:t>HOW TO PLAY</a:t>
            </a:r>
          </a:p>
          <a:p>
            <a:endParaRPr lang="en-US" sz="4000" dirty="0">
              <a:latin typeface="Calibri" panose="020F0502020204030204" pitchFamily="34" charset="0"/>
            </a:endParaRPr>
          </a:p>
          <a:p>
            <a:r>
              <a:rPr lang="en-US" sz="1400" dirty="0">
                <a:latin typeface="Calibri" panose="020F0502020204030204" pitchFamily="34" charset="0"/>
              </a:rPr>
              <a:t>The goal is to fill grids cells by numbers in order to accomplish the following </a:t>
            </a:r>
          </a:p>
          <a:p>
            <a:endParaRPr lang="en-US" sz="1400" dirty="0">
              <a:latin typeface="Calibri" panose="020F0502020204030204" pitchFamily="34" charset="0"/>
            </a:endParaRPr>
          </a:p>
          <a:p>
            <a:r>
              <a:rPr lang="en-US" sz="1400" dirty="0">
                <a:latin typeface="Calibri" panose="020F0502020204030204" pitchFamily="34" charset="0"/>
              </a:rPr>
              <a:t>1. Divide the grid into blocks.</a:t>
            </a:r>
          </a:p>
          <a:p>
            <a:endParaRPr lang="en-US" sz="1400" dirty="0">
              <a:latin typeface="Calibri" panose="020F0502020204030204" pitchFamily="34" charset="0"/>
            </a:endParaRPr>
          </a:p>
          <a:p>
            <a:r>
              <a:rPr lang="en-US" sz="1400" dirty="0">
                <a:latin typeface="Calibri" panose="020F0502020204030204" pitchFamily="34" charset="0"/>
              </a:rPr>
              <a:t>2. Each block contains only one number.</a:t>
            </a:r>
          </a:p>
          <a:p>
            <a:endParaRPr lang="en-US" sz="1400" dirty="0">
              <a:latin typeface="Calibri" panose="020F0502020204030204" pitchFamily="34" charset="0"/>
            </a:endParaRPr>
          </a:p>
          <a:p>
            <a:r>
              <a:rPr lang="en-US" sz="1400" dirty="0">
                <a:latin typeface="Calibri" panose="020F0502020204030204" pitchFamily="34" charset="0"/>
              </a:rPr>
              <a:t>3. The number indicates how many cells are contained in the blocks.</a:t>
            </a:r>
            <a:endParaRPr lang="fr-FR" sz="1400" dirty="0">
              <a:latin typeface="Calibri" panose="020F0502020204030204" pitchFamily="34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9B8E6A9-61E7-39B5-C19A-8B1036744C24}"/>
              </a:ext>
            </a:extLst>
          </p:cNvPr>
          <p:cNvSpPr txBox="1"/>
          <p:nvPr/>
        </p:nvSpPr>
        <p:spPr>
          <a:xfrm>
            <a:off x="3179618" y="2369128"/>
            <a:ext cx="320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6000" b="1" i="0" dirty="0" err="1">
                <a:effectLst/>
                <a:latin typeface="arial" panose="020B0604020202020204" pitchFamily="34" charset="0"/>
              </a:rPr>
              <a:t>Shikaku</a:t>
            </a:r>
            <a:endParaRPr lang="fr-FR" sz="6000" b="1" dirty="0"/>
          </a:p>
        </p:txBody>
      </p:sp>
    </p:spTree>
    <p:extLst>
      <p:ext uri="{BB962C8B-B14F-4D97-AF65-F5344CB8AC3E}">
        <p14:creationId xmlns:p14="http://schemas.microsoft.com/office/powerpoint/2010/main" val="26688372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B4FB9C5D-1EF3-C689-896A-594FBB95DC47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GRILLE - 9</a:t>
            </a:r>
          </a:p>
        </p:txBody>
      </p:sp>
      <p:graphicFrame>
        <p:nvGraphicFramePr>
          <p:cNvPr id="3" name="Shikaku1">
            <a:extLst>
              <a:ext uri="{FF2B5EF4-FFF2-40B4-BE49-F238E27FC236}">
                <a16:creationId xmlns:a16="http://schemas.microsoft.com/office/drawing/2014/main" id="{C66FF5F8-636E-8FF4-04C3-D2C312B0B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534744"/>
              </p:ext>
            </p:extLst>
          </p:nvPr>
        </p:nvGraphicFramePr>
        <p:xfrm>
          <a:off x="635000" y="977900"/>
          <a:ext cx="6502400" cy="650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240">
                  <a:extLst>
                    <a:ext uri="{9D8B030D-6E8A-4147-A177-3AD203B41FA5}">
                      <a16:colId xmlns:a16="http://schemas.microsoft.com/office/drawing/2014/main" val="411335889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32149078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4547834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53445356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72904222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9595203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14818733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472097219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68300202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1340309181"/>
                    </a:ext>
                  </a:extLst>
                </a:gridCol>
              </a:tblGrid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84739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8226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6905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0786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3017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7611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45867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63065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4051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67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80324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B4FB9C5D-1EF3-C689-896A-594FBB95DC47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GRILLE - 10</a:t>
            </a:r>
          </a:p>
        </p:txBody>
      </p:sp>
      <p:graphicFrame>
        <p:nvGraphicFramePr>
          <p:cNvPr id="3" name="Shikaku1">
            <a:extLst>
              <a:ext uri="{FF2B5EF4-FFF2-40B4-BE49-F238E27FC236}">
                <a16:creationId xmlns:a16="http://schemas.microsoft.com/office/drawing/2014/main" id="{C66FF5F8-636E-8FF4-04C3-D2C312B0B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7466187"/>
              </p:ext>
            </p:extLst>
          </p:nvPr>
        </p:nvGraphicFramePr>
        <p:xfrm>
          <a:off x="635000" y="977900"/>
          <a:ext cx="6502400" cy="650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240">
                  <a:extLst>
                    <a:ext uri="{9D8B030D-6E8A-4147-A177-3AD203B41FA5}">
                      <a16:colId xmlns:a16="http://schemas.microsoft.com/office/drawing/2014/main" val="411335889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32149078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4547834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53445356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72904222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9595203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14818733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472097219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68300202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1340309181"/>
                    </a:ext>
                  </a:extLst>
                </a:gridCol>
              </a:tblGrid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84739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8226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6905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0786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3017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7611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45867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63065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4051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67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414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B4FB9C5D-1EF3-C689-896A-594FBB95DC47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GRILLE - 1 (Solution)</a:t>
            </a:r>
          </a:p>
        </p:txBody>
      </p:sp>
      <p:graphicFrame>
        <p:nvGraphicFramePr>
          <p:cNvPr id="3" name="Shikaku1">
            <a:extLst>
              <a:ext uri="{FF2B5EF4-FFF2-40B4-BE49-F238E27FC236}">
                <a16:creationId xmlns:a16="http://schemas.microsoft.com/office/drawing/2014/main" id="{C66FF5F8-636E-8FF4-04C3-D2C312B0B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4825374"/>
              </p:ext>
            </p:extLst>
          </p:nvPr>
        </p:nvGraphicFramePr>
        <p:xfrm>
          <a:off x="635000" y="977900"/>
          <a:ext cx="6502400" cy="650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240">
                  <a:extLst>
                    <a:ext uri="{9D8B030D-6E8A-4147-A177-3AD203B41FA5}">
                      <a16:colId xmlns:a16="http://schemas.microsoft.com/office/drawing/2014/main" val="411335889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32149078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4547834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53445356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72904222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9595203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14818733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472097219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68300202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1340309181"/>
                    </a:ext>
                  </a:extLst>
                </a:gridCol>
              </a:tblGrid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84739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8226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6905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0786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3017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7611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45867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63065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4051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67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5532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B4FB9C5D-1EF3-C689-896A-594FBB95DC47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GRILLE - 2 (Solution)</a:t>
            </a:r>
          </a:p>
        </p:txBody>
      </p:sp>
      <p:graphicFrame>
        <p:nvGraphicFramePr>
          <p:cNvPr id="3" name="Shikaku1">
            <a:extLst>
              <a:ext uri="{FF2B5EF4-FFF2-40B4-BE49-F238E27FC236}">
                <a16:creationId xmlns:a16="http://schemas.microsoft.com/office/drawing/2014/main" id="{C66FF5F8-636E-8FF4-04C3-D2C312B0B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060766"/>
              </p:ext>
            </p:extLst>
          </p:nvPr>
        </p:nvGraphicFramePr>
        <p:xfrm>
          <a:off x="635000" y="977900"/>
          <a:ext cx="6502400" cy="650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240">
                  <a:extLst>
                    <a:ext uri="{9D8B030D-6E8A-4147-A177-3AD203B41FA5}">
                      <a16:colId xmlns:a16="http://schemas.microsoft.com/office/drawing/2014/main" val="411335889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32149078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4547834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53445356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72904222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9595203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14818733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472097219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68300202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1340309181"/>
                    </a:ext>
                  </a:extLst>
                </a:gridCol>
              </a:tblGrid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84739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8226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6905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0786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3017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7611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45867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63065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4051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67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51099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B4FB9C5D-1EF3-C689-896A-594FBB95DC47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GRILLE - 3 (Solution)</a:t>
            </a:r>
          </a:p>
        </p:txBody>
      </p:sp>
      <p:graphicFrame>
        <p:nvGraphicFramePr>
          <p:cNvPr id="3" name="Shikaku1">
            <a:extLst>
              <a:ext uri="{FF2B5EF4-FFF2-40B4-BE49-F238E27FC236}">
                <a16:creationId xmlns:a16="http://schemas.microsoft.com/office/drawing/2014/main" id="{C66FF5F8-636E-8FF4-04C3-D2C312B0B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5077688"/>
              </p:ext>
            </p:extLst>
          </p:nvPr>
        </p:nvGraphicFramePr>
        <p:xfrm>
          <a:off x="635000" y="977900"/>
          <a:ext cx="6502400" cy="650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240">
                  <a:extLst>
                    <a:ext uri="{9D8B030D-6E8A-4147-A177-3AD203B41FA5}">
                      <a16:colId xmlns:a16="http://schemas.microsoft.com/office/drawing/2014/main" val="411335889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32149078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4547834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53445356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72904222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9595203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14818733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472097219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68300202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1340309181"/>
                    </a:ext>
                  </a:extLst>
                </a:gridCol>
              </a:tblGrid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84739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8226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6905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0786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3017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7611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45867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63065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4051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67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83088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B4FB9C5D-1EF3-C689-896A-594FBB95DC47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GRILLE - 4 (Solution)</a:t>
            </a:r>
          </a:p>
        </p:txBody>
      </p:sp>
      <p:graphicFrame>
        <p:nvGraphicFramePr>
          <p:cNvPr id="3" name="Shikaku1">
            <a:extLst>
              <a:ext uri="{FF2B5EF4-FFF2-40B4-BE49-F238E27FC236}">
                <a16:creationId xmlns:a16="http://schemas.microsoft.com/office/drawing/2014/main" id="{C66FF5F8-636E-8FF4-04C3-D2C312B0B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3274993"/>
              </p:ext>
            </p:extLst>
          </p:nvPr>
        </p:nvGraphicFramePr>
        <p:xfrm>
          <a:off x="635000" y="977900"/>
          <a:ext cx="6502400" cy="650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240">
                  <a:extLst>
                    <a:ext uri="{9D8B030D-6E8A-4147-A177-3AD203B41FA5}">
                      <a16:colId xmlns:a16="http://schemas.microsoft.com/office/drawing/2014/main" val="411335889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32149078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4547834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53445356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72904222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9595203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14818733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472097219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68300202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1340309181"/>
                    </a:ext>
                  </a:extLst>
                </a:gridCol>
              </a:tblGrid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84739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8226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6905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0786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3017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7611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45867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63065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4051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67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9241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B4FB9C5D-1EF3-C689-896A-594FBB95DC47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GRILLE - 5 (Solution)</a:t>
            </a:r>
          </a:p>
        </p:txBody>
      </p:sp>
      <p:graphicFrame>
        <p:nvGraphicFramePr>
          <p:cNvPr id="3" name="Shikaku1">
            <a:extLst>
              <a:ext uri="{FF2B5EF4-FFF2-40B4-BE49-F238E27FC236}">
                <a16:creationId xmlns:a16="http://schemas.microsoft.com/office/drawing/2014/main" id="{C66FF5F8-636E-8FF4-04C3-D2C312B0B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5499956"/>
              </p:ext>
            </p:extLst>
          </p:nvPr>
        </p:nvGraphicFramePr>
        <p:xfrm>
          <a:off x="635000" y="977900"/>
          <a:ext cx="6502400" cy="650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240">
                  <a:extLst>
                    <a:ext uri="{9D8B030D-6E8A-4147-A177-3AD203B41FA5}">
                      <a16:colId xmlns:a16="http://schemas.microsoft.com/office/drawing/2014/main" val="411335889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32149078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4547834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53445356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72904222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9595203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14818733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472097219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68300202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1340309181"/>
                    </a:ext>
                  </a:extLst>
                </a:gridCol>
              </a:tblGrid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84739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8226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6905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0786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3017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7611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45867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63065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4051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67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762074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B4FB9C5D-1EF3-C689-896A-594FBB95DC47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GRILLE - 6 (Solution)</a:t>
            </a:r>
          </a:p>
        </p:txBody>
      </p:sp>
      <p:graphicFrame>
        <p:nvGraphicFramePr>
          <p:cNvPr id="3" name="Shikaku1">
            <a:extLst>
              <a:ext uri="{FF2B5EF4-FFF2-40B4-BE49-F238E27FC236}">
                <a16:creationId xmlns:a16="http://schemas.microsoft.com/office/drawing/2014/main" id="{C66FF5F8-636E-8FF4-04C3-D2C312B0B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4366044"/>
              </p:ext>
            </p:extLst>
          </p:nvPr>
        </p:nvGraphicFramePr>
        <p:xfrm>
          <a:off x="635000" y="977900"/>
          <a:ext cx="6502400" cy="650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240">
                  <a:extLst>
                    <a:ext uri="{9D8B030D-6E8A-4147-A177-3AD203B41FA5}">
                      <a16:colId xmlns:a16="http://schemas.microsoft.com/office/drawing/2014/main" val="411335889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32149078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4547834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53445356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72904222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9595203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14818733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472097219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68300202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1340309181"/>
                    </a:ext>
                  </a:extLst>
                </a:gridCol>
              </a:tblGrid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84739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8226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6905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0786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3017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7611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45867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63065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4051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67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90321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B4FB9C5D-1EF3-C689-896A-594FBB95DC47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GRILLE - 7 (Solution)</a:t>
            </a:r>
          </a:p>
        </p:txBody>
      </p:sp>
      <p:graphicFrame>
        <p:nvGraphicFramePr>
          <p:cNvPr id="3" name="Shikaku1">
            <a:extLst>
              <a:ext uri="{FF2B5EF4-FFF2-40B4-BE49-F238E27FC236}">
                <a16:creationId xmlns:a16="http://schemas.microsoft.com/office/drawing/2014/main" id="{C66FF5F8-636E-8FF4-04C3-D2C312B0B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074294"/>
              </p:ext>
            </p:extLst>
          </p:nvPr>
        </p:nvGraphicFramePr>
        <p:xfrm>
          <a:off x="635000" y="977900"/>
          <a:ext cx="6502400" cy="650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240">
                  <a:extLst>
                    <a:ext uri="{9D8B030D-6E8A-4147-A177-3AD203B41FA5}">
                      <a16:colId xmlns:a16="http://schemas.microsoft.com/office/drawing/2014/main" val="411335889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32149078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4547834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53445356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72904222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9595203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14818733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472097219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68300202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1340309181"/>
                    </a:ext>
                  </a:extLst>
                </a:gridCol>
              </a:tblGrid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84739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8226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6905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0786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3017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7611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45867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63065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4051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67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95867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B4FB9C5D-1EF3-C689-896A-594FBB95DC47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GRILLE - 8 (Solution)</a:t>
            </a:r>
          </a:p>
        </p:txBody>
      </p:sp>
      <p:graphicFrame>
        <p:nvGraphicFramePr>
          <p:cNvPr id="3" name="Shikaku1">
            <a:extLst>
              <a:ext uri="{FF2B5EF4-FFF2-40B4-BE49-F238E27FC236}">
                <a16:creationId xmlns:a16="http://schemas.microsoft.com/office/drawing/2014/main" id="{C66FF5F8-636E-8FF4-04C3-D2C312B0B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5783248"/>
              </p:ext>
            </p:extLst>
          </p:nvPr>
        </p:nvGraphicFramePr>
        <p:xfrm>
          <a:off x="635000" y="977900"/>
          <a:ext cx="6502400" cy="650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240">
                  <a:extLst>
                    <a:ext uri="{9D8B030D-6E8A-4147-A177-3AD203B41FA5}">
                      <a16:colId xmlns:a16="http://schemas.microsoft.com/office/drawing/2014/main" val="411335889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32149078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4547834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53445356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72904222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9595203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14818733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472097219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68300202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1340309181"/>
                    </a:ext>
                  </a:extLst>
                </a:gridCol>
              </a:tblGrid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84739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8226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6905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0786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3017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7611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45867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63065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4051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67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48044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B4FB9C5D-1EF3-C689-896A-594FBB95DC47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GRILLE - 1</a:t>
            </a:r>
          </a:p>
        </p:txBody>
      </p:sp>
      <p:graphicFrame>
        <p:nvGraphicFramePr>
          <p:cNvPr id="3" name="Shikaku1">
            <a:extLst>
              <a:ext uri="{FF2B5EF4-FFF2-40B4-BE49-F238E27FC236}">
                <a16:creationId xmlns:a16="http://schemas.microsoft.com/office/drawing/2014/main" id="{C66FF5F8-636E-8FF4-04C3-D2C312B0B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6318840"/>
              </p:ext>
            </p:extLst>
          </p:nvPr>
        </p:nvGraphicFramePr>
        <p:xfrm>
          <a:off x="635000" y="977900"/>
          <a:ext cx="6502400" cy="650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240">
                  <a:extLst>
                    <a:ext uri="{9D8B030D-6E8A-4147-A177-3AD203B41FA5}">
                      <a16:colId xmlns:a16="http://schemas.microsoft.com/office/drawing/2014/main" val="411335889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32149078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4547834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53445356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72904222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9595203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14818733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472097219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68300202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1340309181"/>
                    </a:ext>
                  </a:extLst>
                </a:gridCol>
              </a:tblGrid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84739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8226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6905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0786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3017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7611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45867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63065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4051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67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64623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B4FB9C5D-1EF3-C689-896A-594FBB95DC47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GRILLE - 9 (Solution)</a:t>
            </a:r>
          </a:p>
        </p:txBody>
      </p:sp>
      <p:graphicFrame>
        <p:nvGraphicFramePr>
          <p:cNvPr id="3" name="Shikaku1">
            <a:extLst>
              <a:ext uri="{FF2B5EF4-FFF2-40B4-BE49-F238E27FC236}">
                <a16:creationId xmlns:a16="http://schemas.microsoft.com/office/drawing/2014/main" id="{C66FF5F8-636E-8FF4-04C3-D2C312B0B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4326005"/>
              </p:ext>
            </p:extLst>
          </p:nvPr>
        </p:nvGraphicFramePr>
        <p:xfrm>
          <a:off x="635000" y="977900"/>
          <a:ext cx="6502400" cy="650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240">
                  <a:extLst>
                    <a:ext uri="{9D8B030D-6E8A-4147-A177-3AD203B41FA5}">
                      <a16:colId xmlns:a16="http://schemas.microsoft.com/office/drawing/2014/main" val="411335889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32149078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4547834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53445356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72904222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9595203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14818733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472097219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68300202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1340309181"/>
                    </a:ext>
                  </a:extLst>
                </a:gridCol>
              </a:tblGrid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84739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8226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6905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0786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3017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7611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45867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63065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4051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67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68130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B4FB9C5D-1EF3-C689-896A-594FBB95DC47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GRILLE - 10 (Solution)</a:t>
            </a:r>
          </a:p>
        </p:txBody>
      </p:sp>
      <p:graphicFrame>
        <p:nvGraphicFramePr>
          <p:cNvPr id="3" name="Shikaku1">
            <a:extLst>
              <a:ext uri="{FF2B5EF4-FFF2-40B4-BE49-F238E27FC236}">
                <a16:creationId xmlns:a16="http://schemas.microsoft.com/office/drawing/2014/main" id="{C66FF5F8-636E-8FF4-04C3-D2C312B0B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697953"/>
              </p:ext>
            </p:extLst>
          </p:nvPr>
        </p:nvGraphicFramePr>
        <p:xfrm>
          <a:off x="635000" y="977900"/>
          <a:ext cx="6502400" cy="650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240">
                  <a:extLst>
                    <a:ext uri="{9D8B030D-6E8A-4147-A177-3AD203B41FA5}">
                      <a16:colId xmlns:a16="http://schemas.microsoft.com/office/drawing/2014/main" val="411335889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32149078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4547834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53445356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72904222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9595203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14818733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472097219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68300202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1340309181"/>
                    </a:ext>
                  </a:extLst>
                </a:gridCol>
              </a:tblGrid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381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84739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8226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6905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0786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3017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7611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45867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63065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381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4051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381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67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635346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B4FB9C5D-1EF3-C689-896A-594FBB95DC47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GRILLE - 2</a:t>
            </a:r>
          </a:p>
        </p:txBody>
      </p:sp>
      <p:graphicFrame>
        <p:nvGraphicFramePr>
          <p:cNvPr id="3" name="Shikaku1">
            <a:extLst>
              <a:ext uri="{FF2B5EF4-FFF2-40B4-BE49-F238E27FC236}">
                <a16:creationId xmlns:a16="http://schemas.microsoft.com/office/drawing/2014/main" id="{C66FF5F8-636E-8FF4-04C3-D2C312B0B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186038"/>
              </p:ext>
            </p:extLst>
          </p:nvPr>
        </p:nvGraphicFramePr>
        <p:xfrm>
          <a:off x="635000" y="977900"/>
          <a:ext cx="6502400" cy="650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240">
                  <a:extLst>
                    <a:ext uri="{9D8B030D-6E8A-4147-A177-3AD203B41FA5}">
                      <a16:colId xmlns:a16="http://schemas.microsoft.com/office/drawing/2014/main" val="411335889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32149078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4547834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53445356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72904222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9595203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14818733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472097219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68300202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1340309181"/>
                    </a:ext>
                  </a:extLst>
                </a:gridCol>
              </a:tblGrid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84739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8226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6905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0786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3017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7611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45867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63065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4051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67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3453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B4FB9C5D-1EF3-C689-896A-594FBB95DC47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GRILLE - 3</a:t>
            </a:r>
          </a:p>
        </p:txBody>
      </p:sp>
      <p:graphicFrame>
        <p:nvGraphicFramePr>
          <p:cNvPr id="3" name="Shikaku1">
            <a:extLst>
              <a:ext uri="{FF2B5EF4-FFF2-40B4-BE49-F238E27FC236}">
                <a16:creationId xmlns:a16="http://schemas.microsoft.com/office/drawing/2014/main" id="{C66FF5F8-636E-8FF4-04C3-D2C312B0B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146500"/>
              </p:ext>
            </p:extLst>
          </p:nvPr>
        </p:nvGraphicFramePr>
        <p:xfrm>
          <a:off x="635000" y="977900"/>
          <a:ext cx="6502400" cy="650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240">
                  <a:extLst>
                    <a:ext uri="{9D8B030D-6E8A-4147-A177-3AD203B41FA5}">
                      <a16:colId xmlns:a16="http://schemas.microsoft.com/office/drawing/2014/main" val="411335889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32149078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4547834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53445356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72904222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9595203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14818733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472097219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68300202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1340309181"/>
                    </a:ext>
                  </a:extLst>
                </a:gridCol>
              </a:tblGrid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84739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8226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6905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0786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3017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7611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45867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63065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4051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67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9195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B4FB9C5D-1EF3-C689-896A-594FBB95DC47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GRILLE - 4</a:t>
            </a:r>
          </a:p>
        </p:txBody>
      </p:sp>
      <p:graphicFrame>
        <p:nvGraphicFramePr>
          <p:cNvPr id="3" name="Shikaku1">
            <a:extLst>
              <a:ext uri="{FF2B5EF4-FFF2-40B4-BE49-F238E27FC236}">
                <a16:creationId xmlns:a16="http://schemas.microsoft.com/office/drawing/2014/main" id="{C66FF5F8-636E-8FF4-04C3-D2C312B0B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1177733"/>
              </p:ext>
            </p:extLst>
          </p:nvPr>
        </p:nvGraphicFramePr>
        <p:xfrm>
          <a:off x="635000" y="977900"/>
          <a:ext cx="6502400" cy="650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240">
                  <a:extLst>
                    <a:ext uri="{9D8B030D-6E8A-4147-A177-3AD203B41FA5}">
                      <a16:colId xmlns:a16="http://schemas.microsoft.com/office/drawing/2014/main" val="411335889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32149078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4547834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53445356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72904222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9595203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14818733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472097219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68300202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1340309181"/>
                    </a:ext>
                  </a:extLst>
                </a:gridCol>
              </a:tblGrid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84739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8226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6905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0786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3017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7611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45867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63065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4051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67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8995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B4FB9C5D-1EF3-C689-896A-594FBB95DC47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GRILLE - 5</a:t>
            </a:r>
          </a:p>
        </p:txBody>
      </p:sp>
      <p:graphicFrame>
        <p:nvGraphicFramePr>
          <p:cNvPr id="3" name="Shikaku1">
            <a:extLst>
              <a:ext uri="{FF2B5EF4-FFF2-40B4-BE49-F238E27FC236}">
                <a16:creationId xmlns:a16="http://schemas.microsoft.com/office/drawing/2014/main" id="{C66FF5F8-636E-8FF4-04C3-D2C312B0B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372035"/>
              </p:ext>
            </p:extLst>
          </p:nvPr>
        </p:nvGraphicFramePr>
        <p:xfrm>
          <a:off x="635000" y="977900"/>
          <a:ext cx="6502400" cy="650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240">
                  <a:extLst>
                    <a:ext uri="{9D8B030D-6E8A-4147-A177-3AD203B41FA5}">
                      <a16:colId xmlns:a16="http://schemas.microsoft.com/office/drawing/2014/main" val="411335889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32149078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4547834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53445356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72904222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9595203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14818733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472097219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68300202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1340309181"/>
                    </a:ext>
                  </a:extLst>
                </a:gridCol>
              </a:tblGrid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84739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8226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6905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0786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3017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7611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45867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63065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4051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67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0157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B4FB9C5D-1EF3-C689-896A-594FBB95DC47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GRILLE - 6</a:t>
            </a:r>
          </a:p>
        </p:txBody>
      </p:sp>
      <p:graphicFrame>
        <p:nvGraphicFramePr>
          <p:cNvPr id="3" name="Shikaku1">
            <a:extLst>
              <a:ext uri="{FF2B5EF4-FFF2-40B4-BE49-F238E27FC236}">
                <a16:creationId xmlns:a16="http://schemas.microsoft.com/office/drawing/2014/main" id="{C66FF5F8-636E-8FF4-04C3-D2C312B0B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9273384"/>
              </p:ext>
            </p:extLst>
          </p:nvPr>
        </p:nvGraphicFramePr>
        <p:xfrm>
          <a:off x="635000" y="977900"/>
          <a:ext cx="6502400" cy="650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240">
                  <a:extLst>
                    <a:ext uri="{9D8B030D-6E8A-4147-A177-3AD203B41FA5}">
                      <a16:colId xmlns:a16="http://schemas.microsoft.com/office/drawing/2014/main" val="411335889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32149078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4547834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53445356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72904222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9595203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14818733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472097219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68300202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1340309181"/>
                    </a:ext>
                  </a:extLst>
                </a:gridCol>
              </a:tblGrid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84739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8226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6905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0786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3017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7611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45867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63065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4051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67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48360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B4FB9C5D-1EF3-C689-896A-594FBB95DC47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GRILLE - 7</a:t>
            </a:r>
          </a:p>
        </p:txBody>
      </p:sp>
      <p:graphicFrame>
        <p:nvGraphicFramePr>
          <p:cNvPr id="3" name="Shikaku1">
            <a:extLst>
              <a:ext uri="{FF2B5EF4-FFF2-40B4-BE49-F238E27FC236}">
                <a16:creationId xmlns:a16="http://schemas.microsoft.com/office/drawing/2014/main" id="{C66FF5F8-636E-8FF4-04C3-D2C312B0B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073241"/>
              </p:ext>
            </p:extLst>
          </p:nvPr>
        </p:nvGraphicFramePr>
        <p:xfrm>
          <a:off x="635000" y="977900"/>
          <a:ext cx="6502400" cy="650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240">
                  <a:extLst>
                    <a:ext uri="{9D8B030D-6E8A-4147-A177-3AD203B41FA5}">
                      <a16:colId xmlns:a16="http://schemas.microsoft.com/office/drawing/2014/main" val="411335889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32149078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4547834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53445356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72904222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9595203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14818733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472097219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68300202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1340309181"/>
                    </a:ext>
                  </a:extLst>
                </a:gridCol>
              </a:tblGrid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84739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8226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6905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0786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3017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7611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45867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63065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4051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67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6835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">
            <a:extLst>
              <a:ext uri="{FF2B5EF4-FFF2-40B4-BE49-F238E27FC236}">
                <a16:creationId xmlns:a16="http://schemas.microsoft.com/office/drawing/2014/main" id="{B4FB9C5D-1EF3-C689-896A-594FBB95DC47}"/>
              </a:ext>
            </a:extLst>
          </p:cNvPr>
          <p:cNvSpPr txBox="1"/>
          <p:nvPr/>
        </p:nvSpPr>
        <p:spPr>
          <a:xfrm>
            <a:off x="635000" y="635000"/>
            <a:ext cx="6502400" cy="276999"/>
          </a:xfrm>
          <a:prstGeom prst="rect">
            <a:avLst/>
          </a:prstGeom>
          <a:noFill/>
        </p:spPr>
        <p:txBody>
          <a:bodyPr vert="horz" lIns="0" tIns="0" rIns="0" bIns="0" rtlCol="0">
            <a:spAutoFit/>
          </a:bodyPr>
          <a:lstStyle/>
          <a:p>
            <a:pPr algn="ctr"/>
            <a:r>
              <a:rPr lang="fr-FR" b="1">
                <a:latin typeface="Calibri" panose="020F0502020204030204" pitchFamily="34" charset="0"/>
              </a:rPr>
              <a:t>GRILLE - 8</a:t>
            </a:r>
          </a:p>
        </p:txBody>
      </p:sp>
      <p:graphicFrame>
        <p:nvGraphicFramePr>
          <p:cNvPr id="3" name="Shikaku1">
            <a:extLst>
              <a:ext uri="{FF2B5EF4-FFF2-40B4-BE49-F238E27FC236}">
                <a16:creationId xmlns:a16="http://schemas.microsoft.com/office/drawing/2014/main" id="{C66FF5F8-636E-8FF4-04C3-D2C312B0BE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6428161"/>
              </p:ext>
            </p:extLst>
          </p:nvPr>
        </p:nvGraphicFramePr>
        <p:xfrm>
          <a:off x="635000" y="977900"/>
          <a:ext cx="6502400" cy="6502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50240">
                  <a:extLst>
                    <a:ext uri="{9D8B030D-6E8A-4147-A177-3AD203B41FA5}">
                      <a16:colId xmlns:a16="http://schemas.microsoft.com/office/drawing/2014/main" val="411335889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32149078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4547834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53445356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72904222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095952030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414818733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2472097219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683002027"/>
                    </a:ext>
                  </a:extLst>
                </a:gridCol>
                <a:gridCol w="650240">
                  <a:extLst>
                    <a:ext uri="{9D8B030D-6E8A-4147-A177-3AD203B41FA5}">
                      <a16:colId xmlns:a16="http://schemas.microsoft.com/office/drawing/2014/main" val="1340309181"/>
                    </a:ext>
                  </a:extLst>
                </a:gridCol>
              </a:tblGrid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127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mpd="sng">
                      <a:solidFill>
                        <a:srgbClr val="000000"/>
                      </a:solidFill>
                    </a:lnL>
                    <a:lnR w="25400" cmpd="sng">
                      <a:solidFill>
                        <a:srgbClr val="000000"/>
                      </a:solidFill>
                    </a:lnR>
                    <a:lnT w="254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284739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282260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226905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700786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23017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2376111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9245867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963065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500" b="1"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440514"/>
                  </a:ext>
                </a:extLst>
              </a:tr>
              <a:tr h="650240"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25400" cmpd="sng">
                      <a:solidFill>
                        <a:srgbClr val="000000"/>
                      </a:solidFill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sz="3500" b="1"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mpd="sng">
                      <a:solidFill>
                        <a:srgbClr val="000000"/>
                      </a:solidFill>
                    </a:lnR>
                    <a:lnT w="12700" cmpd="sng">
                      <a:solidFill>
                        <a:srgbClr val="000000"/>
                      </a:solidFill>
                    </a:lnT>
                    <a:lnB w="25400" cmpd="sng">
                      <a:solidFill>
                        <a:srgbClr val="000000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8679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251122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1368</Words>
  <Application>Microsoft Office PowerPoint</Application>
  <PresentationFormat>Personnalisé</PresentationFormat>
  <Paragraphs>1258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6" baseType="lpstr">
      <vt:lpstr>Arial</vt:lpstr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youce</dc:creator>
  <cp:lastModifiedBy>youce</cp:lastModifiedBy>
  <cp:revision>1</cp:revision>
  <dcterms:created xsi:type="dcterms:W3CDTF">2023-08-24T10:58:28Z</dcterms:created>
  <dcterms:modified xsi:type="dcterms:W3CDTF">2023-08-24T11:03:16Z</dcterms:modified>
</cp:coreProperties>
</file>