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58" r:id="rId13"/>
    <p:sldId id="260" r:id="rId14"/>
    <p:sldId id="262" r:id="rId15"/>
    <p:sldId id="264" r:id="rId16"/>
    <p:sldId id="266" r:id="rId17"/>
    <p:sldId id="268" r:id="rId18"/>
    <p:sldId id="270" r:id="rId19"/>
    <p:sldId id="272" r:id="rId20"/>
    <p:sldId id="274" r:id="rId21"/>
    <p:sldId id="276" r:id="rId22"/>
  </p:sldIdLst>
  <p:sldSz cx="7772400" cy="100584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D46B7E-BF04-324C-93D8-45636FDF7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4926C7-30B2-5D6C-B9D0-E96DDE01C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828DDB-5ED7-AF63-8007-D9178128D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ED3B35-F654-2C97-4937-51341CD9E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789B1B-876C-9C23-D646-77E2FCF9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54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D4D2C-3FCF-92C0-98C1-234EE0C9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7D1669-4320-C24E-5D17-09C303A0E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9F6D95-4224-2949-18A8-44A094318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257A78-E6AF-C8CA-F276-E1C345BB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21FDCF-729C-1695-E14A-551E836B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36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ACAC348-55CC-14D9-5A69-8B93E7BFA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3FBF55-6BCF-449D-03C1-E408D4BB4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9E25AE-80A5-5638-15CB-D398463EB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4377E4-740C-871D-2798-4894001E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E75FB3-272C-0DD8-C947-B9D8163E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60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2796CA-EF11-C34E-6F4E-77097592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AB5DA7-97C4-F3A9-06FA-A506854AD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C600BF-AE3F-75A5-ECAB-114B448A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D5E11A-395E-A974-112E-7C5992BF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2E021B-252D-51E4-8468-0B48E202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41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EFE26-15A6-44CD-F610-B451B47E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068391-7FB8-04B9-26E1-4A9AA425D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E7CC59-D523-AE40-A62B-EF23C3D04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F8DE74-9ED0-AAEC-5419-C58C6A4FB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A4C5DD-1E18-C076-B1AB-B61BF99D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462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76E0C-524E-63D9-EA93-DD3B88BE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76D319-89E5-CBDC-53FF-810A7C629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F011B-AB62-84B5-4957-116B07EBE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B536BA-9BD3-4F9B-6B02-D2D93E712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A5D051-DDD8-AD49-2C17-0C7EFC8E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152ABC-4B63-98F3-6FA3-EBF473AC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78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A5DD3B-4988-8B5E-EA9D-AF09C33F1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6" y="535519"/>
            <a:ext cx="6703695" cy="194415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2F4300-FA21-FFB7-11B0-A0DA5F03D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C9C878-8EAB-A6D1-028A-FF184411B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6E8E8B-899C-AFBA-3BC7-0CB7EA1B0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E575D4-55BC-19A1-8159-E5AFB2E9B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38AE8F0-D6F7-1F2B-9C55-37BCAA0E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778AFA8-85FF-73CA-8EAF-2F84EAC56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94C7B4-AA2A-A0FD-7952-A2DCF702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77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3B3F0-3B7B-4652-D497-DFC0D0160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E7CAF7-9B64-55EB-A887-F31D5928D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52E9CC-0F7F-3B8F-3D3A-28871924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AD842F-FB22-AB54-BA17-58D8F656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06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85F9CF4-8B96-BF21-6CD0-939DF7379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A7B690-0B5D-AE62-ADA5-E61D64175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8FB53A-0F49-4641-FCB8-CF8CEBDC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5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3EF2BE-4F8C-71C2-074B-6FC73088E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DE3F38-279E-6285-0987-1DBCFBCF9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193C90-3D2D-A4AC-E339-15510885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656450-71E9-DA3D-3E63-1557D5C7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DE16E6-D8FF-1E4F-E258-877D7672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9C9E19-42A8-8FA4-B290-203E3450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43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5AE10-948F-4E5D-35CA-7B2DF44D3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811364B-DE2A-2862-1F70-951D15DCA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ED1C6D-59C6-274B-4492-5617F5099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75CC3C-410B-AD3A-5D36-6578E5D0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140B43-C9F6-A437-A1C2-184DA0CB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E222EC-BD89-6E36-945F-CA4887E1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70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EE9EE8-56A1-46EE-4584-0610CE766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4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4661C9-1BC7-56D5-AF95-5B32FB567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3D6D28-AB28-1116-D362-6DEB9310A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C1286-8443-470C-98D3-270962255934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0BCADE-EC1F-5CC4-B7E6-B99742101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9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174171-C9F6-B39B-BC04-364F5D6A4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29F8A-CE60-4393-96A2-1F2536D49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83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0FA60FA-39E1-C490-2F81-A7D9AD2247F0}"/>
              </a:ext>
            </a:extLst>
          </p:cNvPr>
          <p:cNvSpPr txBox="1"/>
          <p:nvPr/>
        </p:nvSpPr>
        <p:spPr>
          <a:xfrm>
            <a:off x="635000" y="3828871"/>
            <a:ext cx="6502400" cy="240065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HOW TO PLAY</a:t>
            </a:r>
          </a:p>
          <a:p>
            <a:endParaRPr lang="en-US" sz="4000" dirty="0">
              <a:latin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</a:rPr>
              <a:t>The goal is to fill grids cells by numbers in order to accomplish the following </a:t>
            </a:r>
          </a:p>
          <a:p>
            <a:endParaRPr lang="en-US" sz="1400" dirty="0">
              <a:latin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</a:rPr>
              <a:t>1. Divide the grid into blocks.</a:t>
            </a:r>
          </a:p>
          <a:p>
            <a:endParaRPr lang="en-US" sz="1400" dirty="0">
              <a:latin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</a:rPr>
              <a:t>2. Each block contains only one number.</a:t>
            </a:r>
          </a:p>
          <a:p>
            <a:endParaRPr lang="en-US" sz="1400" dirty="0">
              <a:latin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</a:rPr>
              <a:t>3. The number indicates how many cells are contained in the blocks.</a:t>
            </a:r>
            <a:endParaRPr lang="fr-FR" sz="1400" dirty="0">
              <a:latin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9B8E6A9-61E7-39B5-C19A-8B1036744C24}"/>
              </a:ext>
            </a:extLst>
          </p:cNvPr>
          <p:cNvSpPr txBox="1"/>
          <p:nvPr/>
        </p:nvSpPr>
        <p:spPr>
          <a:xfrm>
            <a:off x="3179618" y="2369128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i="0" dirty="0" err="1">
                <a:effectLst/>
                <a:latin typeface="arial" panose="020B0604020202020204" pitchFamily="34" charset="0"/>
              </a:rPr>
              <a:t>Shikaku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2668837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- 9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534744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032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- 10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66187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41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- 1 (Solution)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25374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532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- 2 (Solution)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060766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109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- 3 (Solution)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77688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08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- 4 (Solution)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274993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924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- 5 (Solution)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499956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207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- 6 (Solution)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366044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032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- 7 (Solution)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74294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867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- 8 (Solution)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83248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80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- 1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318840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462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- 9 (Solution)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26005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813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- 10 (Solution)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697953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381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381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53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- 2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86038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45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- 3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146500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91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- 4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177733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995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- 5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372035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01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- 6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273384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83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- 7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073241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835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">
            <a:extLst>
              <a:ext uri="{FF2B5EF4-FFF2-40B4-BE49-F238E27FC236}">
                <a16:creationId xmlns:a16="http://schemas.microsoft.com/office/drawing/2014/main" id="{B4FB9C5D-1EF3-C689-896A-594FBB95DC47}"/>
              </a:ext>
            </a:extLst>
          </p:cNvPr>
          <p:cNvSpPr txBox="1"/>
          <p:nvPr/>
        </p:nvSpPr>
        <p:spPr>
          <a:xfrm>
            <a:off x="635000" y="635000"/>
            <a:ext cx="6502400" cy="276999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ctr"/>
            <a:r>
              <a:rPr lang="fr-FR" b="1">
                <a:latin typeface="Calibri" panose="020F0502020204030204" pitchFamily="34" charset="0"/>
              </a:rPr>
              <a:t>GRILLE - 8</a:t>
            </a:r>
          </a:p>
        </p:txBody>
      </p:sp>
      <p:graphicFrame>
        <p:nvGraphicFramePr>
          <p:cNvPr id="3" name="Shikaku1">
            <a:extLst>
              <a:ext uri="{FF2B5EF4-FFF2-40B4-BE49-F238E27FC236}">
                <a16:creationId xmlns:a16="http://schemas.microsoft.com/office/drawing/2014/main" id="{C66FF5F8-636E-8FF4-04C3-D2C312B0B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28161"/>
              </p:ext>
            </p:extLst>
          </p:nvPr>
        </p:nvGraphicFramePr>
        <p:xfrm>
          <a:off x="635000" y="977900"/>
          <a:ext cx="6502400" cy="650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240">
                  <a:extLst>
                    <a:ext uri="{9D8B030D-6E8A-4147-A177-3AD203B41FA5}">
                      <a16:colId xmlns:a16="http://schemas.microsoft.com/office/drawing/2014/main" val="411335889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32149078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4547834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53445356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72904222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095952030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14818733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247209721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8300202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340309181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000000"/>
                      </a:solidFill>
                    </a:lnL>
                    <a:lnR w="254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84739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8226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6905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00786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017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37611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5867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963065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500" b="1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40514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254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500" b="1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6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5112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1368</Words>
  <Application>Microsoft Office PowerPoint</Application>
  <PresentationFormat>Personnalisé</PresentationFormat>
  <Paragraphs>1258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youce</dc:creator>
  <cp:lastModifiedBy>youce</cp:lastModifiedBy>
  <cp:revision>1</cp:revision>
  <dcterms:created xsi:type="dcterms:W3CDTF">2023-08-24T10:58:28Z</dcterms:created>
  <dcterms:modified xsi:type="dcterms:W3CDTF">2023-08-24T11:03:16Z</dcterms:modified>
</cp:coreProperties>
</file>